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43174" y="235743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2143116"/>
            <a:ext cx="77867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ผังงานคือแผนภาพที่มีการใช้สัญลักษณ์รูปภาพและลูกศรที่แสดงถึงขั้นตอนการทำงานนิยมใช้ในการออกแบบโปรแกรม หรือ ระบบทีละขั้นตอน  รวมไปถึงทิศทางการไหลของข้อมูลตั้งแต่แรกจนได้ผลลัพธ์ตามที่ต้องการ</a:t>
            </a:r>
            <a:endParaRPr lang="th-TH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214282" y="21429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1357298"/>
            <a:ext cx="82153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ประโยชน์</a:t>
            </a:r>
          </a:p>
          <a:p>
            <a:r>
              <a:rPr lang="en-US" sz="3200" dirty="0" smtClean="0"/>
              <a:t>	-</a:t>
            </a:r>
            <a:r>
              <a:rPr lang="th-TH" sz="3200" dirty="0" smtClean="0"/>
              <a:t> ช่วย</a:t>
            </a:r>
            <a:r>
              <a:rPr lang="th-TH" sz="3200" dirty="0" smtClean="0"/>
              <a:t>ลำดับขั้นตอนการทำงานของโปรแกรม สามารถนำไปเขียนโปรแกรมได้โดยไม่สับสน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ช่วยในการตรวจสอบ และแก้ไขโปรแกรมได้ง่าย เมื่อเกิดข้อผิดพลาด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ช่วยให้การดัดแปลงแก้ไข ทำได้อย่างสะดวกรวดเร็ว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ช่วยให้ผู้อื่นสามารถศึกษาการทำงานของโปรแกรมได้อย่างงายและรวดเร็วขึ้น</a:t>
            </a:r>
            <a:endParaRPr lang="en-US" sz="3200" dirty="0" smtClean="0"/>
          </a:p>
          <a:p>
            <a:endParaRPr lang="th-TH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785786" y="285728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00108"/>
            <a:ext cx="678463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643050"/>
            <a:ext cx="7699525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85728"/>
            <a:ext cx="5572164" cy="621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57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35</cp:revision>
  <dcterms:created xsi:type="dcterms:W3CDTF">2013-04-04T04:07:17Z</dcterms:created>
  <dcterms:modified xsi:type="dcterms:W3CDTF">2013-04-05T01:56:46Z</dcterms:modified>
</cp:coreProperties>
</file>